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12C"/>
    <a:srgbClr val="E7FFE8"/>
    <a:srgbClr val="5DE33D"/>
    <a:srgbClr val="69F45A"/>
    <a:srgbClr val="CEFEE7"/>
    <a:srgbClr val="E8FAFE"/>
    <a:srgbClr val="FDF0BF"/>
    <a:srgbClr val="D5F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789" autoAdjust="0"/>
  </p:normalViewPr>
  <p:slideViewPr>
    <p:cSldViewPr snapToGrid="0">
      <p:cViewPr varScale="1">
        <p:scale>
          <a:sx n="54" d="100"/>
          <a:sy n="54" d="100"/>
        </p:scale>
        <p:origin x="169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4B637-7004-404F-AE95-024D5B566A9D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6A9F9-66DB-4B0A-8CBD-FD46D6962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031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6A9F9-66DB-4B0A-8CBD-FD46D69624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642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596-D60C-4666-8CEC-154538A2080D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20AF-3D2F-4C00-B57E-1FD59CB57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71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596-D60C-4666-8CEC-154538A2080D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20AF-3D2F-4C00-B57E-1FD59CB57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49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596-D60C-4666-8CEC-154538A2080D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20AF-3D2F-4C00-B57E-1FD59CB57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10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596-D60C-4666-8CEC-154538A2080D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20AF-3D2F-4C00-B57E-1FD59CB57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66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596-D60C-4666-8CEC-154538A2080D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20AF-3D2F-4C00-B57E-1FD59CB57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09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596-D60C-4666-8CEC-154538A2080D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20AF-3D2F-4C00-B57E-1FD59CB57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9410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596-D60C-4666-8CEC-154538A2080D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20AF-3D2F-4C00-B57E-1FD59CB57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3719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596-D60C-4666-8CEC-154538A2080D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20AF-3D2F-4C00-B57E-1FD59CB57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73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596-D60C-4666-8CEC-154538A2080D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20AF-3D2F-4C00-B57E-1FD59CB57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58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596-D60C-4666-8CEC-154538A2080D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20AF-3D2F-4C00-B57E-1FD59CB57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9733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596-D60C-4666-8CEC-154538A2080D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20AF-3D2F-4C00-B57E-1FD59CB57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22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F7596-D60C-4666-8CEC-154538A2080D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420AF-3D2F-4C00-B57E-1FD59CB57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55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www.city.saitama.jp/006/012/001/004/009/003/p010315_d/fil/header-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" y="73239"/>
            <a:ext cx="6845777" cy="55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502491" y="235804"/>
            <a:ext cx="346761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さいたま市からアンケートのお願い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1671" y="9207476"/>
            <a:ext cx="5574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担当・お問合せ先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さいたま市 子ども未来局 子育て未来部 幼児・放課後児童課 放課後児童係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☎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048-829-1717 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📠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FAX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048-829-2516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26" name="Picture 2" descr="https://1.bp.blogspot.com/-0i23ew9GG2Y/WUdY0vo6NDI/AAAAAAABFAI/q4dN5HRW6I0WDIFBQJP39RCAjcyoFeaPwCLcBGAs/s800/kids_jidou_clu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051" y="7321846"/>
            <a:ext cx="2033063" cy="198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-275200" y="2703576"/>
            <a:ext cx="7420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rgbClr val="5DE33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さいたま市では、</a:t>
            </a:r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これから</a:t>
            </a:r>
            <a:r>
              <a:rPr lang="ja-JP" altLang="en-US" sz="1600" b="1" dirty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放課後児童</a:t>
            </a:r>
            <a:r>
              <a:rPr lang="ja-JP" altLang="en-US" sz="1600" b="1" dirty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r>
              <a:rPr kumimoji="1"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</a:t>
            </a:r>
            <a:r>
              <a:rPr lang="ja-JP" altLang="en-US" sz="1600" b="1" dirty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</a:t>
            </a:r>
            <a:r>
              <a:rPr kumimoji="1"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検討しています。</a:t>
            </a:r>
            <a:endParaRPr kumimoji="1" lang="en-US" altLang="ja-JP" sz="1600" b="1" dirty="0" smtClean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事業をよりよいものにするために、放課後児童クラブの</a:t>
            </a:r>
            <a:endParaRPr kumimoji="1" lang="en-US" altLang="ja-JP" sz="1600" b="1" dirty="0" smtClean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アンケートにご協力お</a:t>
            </a:r>
            <a:r>
              <a:rPr lang="ja-JP" altLang="en-US" sz="1600" b="1" dirty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願い</a:t>
            </a:r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いたします</a:t>
            </a:r>
            <a:r>
              <a:rPr kumimoji="1"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kumimoji="1" lang="ja-JP" altLang="en-US" sz="1600" b="1" dirty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32" name="Picture 8" descr="コルクボードのイラスト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4" y="3656068"/>
            <a:ext cx="6845776" cy="35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490650" y="5212959"/>
            <a:ext cx="7435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https://www.city.saitama.jp/enquete/e002497.html</a:t>
            </a:r>
            <a:endParaRPr lang="ja-JP" altLang="en-US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90650" y="3982252"/>
            <a:ext cx="1298663" cy="401047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回答方法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90650" y="4439638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アンケートは</a:t>
            </a:r>
            <a:r>
              <a:rPr kumimoji="1"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WEB</a:t>
            </a:r>
            <a:r>
              <a:rPr kumimoji="1" lang="ja-JP" alt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回答になります。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</a:t>
            </a:r>
            <a:r>
              <a:rPr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URL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または二次元コードによりアクセスし、</a:t>
            </a:r>
            <a:endParaRPr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パソコンまたはスマートフォンで回答してください。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36" name="Picture 12" descr="学童保育のイラスト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196" y="5531408"/>
            <a:ext cx="1652277" cy="145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角丸四角形吹き出し 13"/>
          <p:cNvSpPr/>
          <p:nvPr/>
        </p:nvSpPr>
        <p:spPr>
          <a:xfrm>
            <a:off x="312418" y="7278439"/>
            <a:ext cx="3936421" cy="923904"/>
          </a:xfrm>
          <a:prstGeom prst="wedgeRoundRectCallout">
            <a:avLst>
              <a:gd name="adj1" fmla="val 57616"/>
              <a:gd name="adj2" fmla="val 29836"/>
              <a:gd name="adj3" fmla="val 16667"/>
            </a:avLst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３分程度のアンケートです。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ぜひご協力をお願いします！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 rot="21294925">
            <a:off x="469080" y="737861"/>
            <a:ext cx="633339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30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放課後児童クラブ</a:t>
            </a:r>
            <a:r>
              <a:rPr lang="ja-JP" altLang="en-US" sz="330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endParaRPr lang="en-US" altLang="ja-JP" sz="330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30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アンケートに</a:t>
            </a:r>
            <a:endParaRPr kumimoji="1" lang="en-US" altLang="ja-JP" sz="3300" dirty="0" smtClean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30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御協力ください！</a:t>
            </a:r>
            <a:endParaRPr kumimoji="1" lang="en-US" altLang="ja-JP" sz="3300" dirty="0" smtClean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46" name="Picture 22" descr="アンケートに答える人のイラスト（女性） | かわいいフリー素材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468" y="748979"/>
            <a:ext cx="1220545" cy="184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828243" y="5794682"/>
            <a:ext cx="276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アンケート期間</a:t>
            </a:r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r>
              <a:rPr lang="ja-JP" altLang="en-US" b="1" dirty="0" smtClean="0"/>
              <a:t>１０月２０日（金）まで</a:t>
            </a:r>
            <a:endParaRPr kumimoji="1" lang="ja-JP" altLang="en-US" b="1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9"/>
          <a:srcRect l="7693" r="10283"/>
          <a:stretch/>
        </p:blipFill>
        <p:spPr>
          <a:xfrm>
            <a:off x="599682" y="5609679"/>
            <a:ext cx="1189631" cy="124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2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130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さいたま市</dc:creator>
  <cp:lastModifiedBy>大井　要佑</cp:lastModifiedBy>
  <cp:revision>23</cp:revision>
  <cp:lastPrinted>2023-09-28T01:57:22Z</cp:lastPrinted>
  <dcterms:created xsi:type="dcterms:W3CDTF">2023-08-16T04:45:04Z</dcterms:created>
  <dcterms:modified xsi:type="dcterms:W3CDTF">2023-09-29T00:30:10Z</dcterms:modified>
</cp:coreProperties>
</file>